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794500" cy="99314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079" autoAdjust="0"/>
  </p:normalViewPr>
  <p:slideViewPr>
    <p:cSldViewPr>
      <p:cViewPr>
        <p:scale>
          <a:sx n="72" d="100"/>
          <a:sy n="72" d="100"/>
        </p:scale>
        <p:origin x="-1914" y="-4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>
            <a:spLocks noGrp="1" noRot="1" noChangeAspect="1"/>
          </p:cNvSpPr>
          <p:nvPr>
            <p:ph type="sldImg"/>
          </p:nvPr>
        </p:nvSpPr>
        <p:spPr>
          <a:xfrm>
            <a:off x="914400" y="744538"/>
            <a:ext cx="4965700" cy="3724275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65" name="Shape 165"/>
          <p:cNvSpPr>
            <a:spLocks noGrp="1"/>
          </p:cNvSpPr>
          <p:nvPr>
            <p:ph type="body" sz="quarter" idx="1"/>
          </p:nvPr>
        </p:nvSpPr>
        <p:spPr>
          <a:xfrm>
            <a:off x="905934" y="4717415"/>
            <a:ext cx="4982633" cy="446913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95236432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69" name="Shape 169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0" marR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Die Frage nach </a:t>
            </a:r>
            <a:r>
              <a:rPr lang="de-DE" dirty="0" err="1" smtClean="0"/>
              <a:t>ko</a:t>
            </a:r>
            <a:r>
              <a:rPr lang="de-DE" dirty="0" smtClean="0"/>
              <a:t> Unterricht kann man nur stellen, wenn man zuvor geklärt hat, was kompetenzorientierter Unterricht sein kann… </a:t>
            </a:r>
          </a:p>
          <a:p>
            <a:pPr marL="171450" marR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à"/>
              <a:tabLst/>
              <a:defRPr/>
            </a:pPr>
            <a:r>
              <a:rPr lang="de-DE" dirty="0" smtClean="0"/>
              <a:t>Es geht im </a:t>
            </a:r>
            <a:r>
              <a:rPr lang="de-DE" dirty="0" err="1" smtClean="0"/>
              <a:t>ko</a:t>
            </a:r>
            <a:r>
              <a:rPr lang="de-DE" baseline="0" dirty="0" smtClean="0"/>
              <a:t> Unterricht nicht um das </a:t>
            </a:r>
            <a:r>
              <a:rPr lang="de-DE" dirty="0" smtClean="0"/>
              <a:t>Abarbeiten von Inhaltslisten, sondern um das Erarbeiten des Grundgedankens des Lernbereichs. </a:t>
            </a:r>
          </a:p>
          <a:p>
            <a:pPr marL="171450" marR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à"/>
              <a:tabLst/>
              <a:defRPr/>
            </a:pPr>
            <a:endParaRPr lang="de-DE" dirty="0" smtClean="0"/>
          </a:p>
          <a:p>
            <a:pPr marL="0" marR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lang="de-DE" dirty="0" smtClean="0"/>
              <a:t>Sie werden im Laufe der Präsentation</a:t>
            </a:r>
            <a:r>
              <a:rPr lang="de-DE" baseline="0" dirty="0" smtClean="0"/>
              <a:t> </a:t>
            </a:r>
            <a:r>
              <a:rPr lang="de-DE" dirty="0" smtClean="0"/>
              <a:t>sehen, wie Sie mit dem Grundgedanken eines Lernbereichs Aufgaben gestalten und Vernetzungen schaffen können. Wir werden aber Aufgaben sehen, die im Rahmen der Kompetenzorientierung die unterschiedlichen Anforderungsbereiche ansteuern.</a:t>
            </a:r>
          </a:p>
          <a:p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67858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Titelmasterformat durch Klicken bearbeiten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1pPr>
          </a:lstStyle>
          <a:p>
            <a:r>
              <a:t>Formatvorlage des Untertitelmasters durch Klicken bearbeiten</a:t>
            </a:r>
          </a:p>
        </p:txBody>
      </p:sp>
      <p:sp>
        <p:nvSpPr>
          <p:cNvPr id="13" name="Shape 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Titelmasterformat durch Klicken bearbeiten</a:t>
            </a:r>
          </a:p>
        </p:txBody>
      </p:sp>
      <p:sp>
        <p:nvSpPr>
          <p:cNvPr id="93" name="Shape 93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Textmasterformat bearbeiten</a:t>
            </a:r>
          </a:p>
          <a:p>
            <a:pPr lvl="1"/>
            <a:r>
              <a:t>Zweite Ebene</a:t>
            </a:r>
          </a:p>
          <a:p>
            <a:pPr lvl="2"/>
            <a:r>
              <a:t>Dritte Ebene</a:t>
            </a:r>
          </a:p>
          <a:p>
            <a:pPr lvl="3"/>
            <a:r>
              <a:t>Vierte Ebene</a:t>
            </a:r>
          </a:p>
          <a:p>
            <a:pPr lvl="4"/>
            <a:r>
              <a:t>Fünfte Ebene</a:t>
            </a:r>
          </a:p>
        </p:txBody>
      </p:sp>
      <p:sp>
        <p:nvSpPr>
          <p:cNvPr id="94" name="Shape 9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>
            <a:spLocks noGrp="1"/>
          </p:cNvSpPr>
          <p:nvPr>
            <p:ph type="title"/>
          </p:nvPr>
        </p:nvSpPr>
        <p:spPr>
          <a:xfrm>
            <a:off x="6629400" y="274638"/>
            <a:ext cx="2057400" cy="5851526"/>
          </a:xfrm>
          <a:prstGeom prst="rect">
            <a:avLst/>
          </a:prstGeom>
        </p:spPr>
        <p:txBody>
          <a:bodyPr/>
          <a:lstStyle/>
          <a:p>
            <a:r>
              <a:t>Titelmasterformat durch Klicken bearbeiten</a:t>
            </a:r>
          </a:p>
        </p:txBody>
      </p:sp>
      <p:sp>
        <p:nvSpPr>
          <p:cNvPr id="102" name="Shape 102"/>
          <p:cNvSpPr>
            <a:spLocks noGrp="1"/>
          </p:cNvSpPr>
          <p:nvPr>
            <p:ph type="body" idx="1"/>
          </p:nvPr>
        </p:nvSpPr>
        <p:spPr>
          <a:xfrm>
            <a:off x="457200" y="274638"/>
            <a:ext cx="6019800" cy="5851526"/>
          </a:xfrm>
          <a:prstGeom prst="rect">
            <a:avLst/>
          </a:prstGeom>
        </p:spPr>
        <p:txBody>
          <a:bodyPr/>
          <a:lstStyle/>
          <a:p>
            <a:r>
              <a:t>Textmasterformat bearbeiten</a:t>
            </a:r>
          </a:p>
          <a:p>
            <a:pPr lvl="1"/>
            <a:r>
              <a:t>Zweite Ebene</a:t>
            </a:r>
          </a:p>
          <a:p>
            <a:pPr lvl="2"/>
            <a:r>
              <a:t>Dritte Ebene</a:t>
            </a:r>
          </a:p>
          <a:p>
            <a:pPr lvl="3"/>
            <a:r>
              <a:t>Vierte Ebene</a:t>
            </a:r>
          </a:p>
          <a:p>
            <a:pPr lvl="4"/>
            <a:r>
              <a:t>Fünfte Ebene</a:t>
            </a:r>
          </a:p>
        </p:txBody>
      </p:sp>
      <p:sp>
        <p:nvSpPr>
          <p:cNvPr id="103" name="Shape 10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/>
        </p:nvSpPr>
        <p:spPr>
          <a:xfrm>
            <a:off x="1691680" y="426764"/>
            <a:ext cx="6336705" cy="310371"/>
          </a:xfrm>
          <a:prstGeom prst="rect">
            <a:avLst/>
          </a:prstGeom>
          <a:gradFill>
            <a:gsLst>
              <a:gs pos="14000">
                <a:srgbClr val="808080"/>
              </a:gs>
              <a:gs pos="94000">
                <a:srgbClr val="F2F2F2"/>
              </a:gs>
            </a:gsLst>
            <a:lin ang="10800000"/>
          </a:gra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113" name="Group 113" descr="rpz_logo"/>
          <p:cNvGrpSpPr/>
          <p:nvPr/>
        </p:nvGrpSpPr>
        <p:grpSpPr>
          <a:xfrm>
            <a:off x="0" y="194262"/>
            <a:ext cx="1656184" cy="542874"/>
            <a:chOff x="0" y="0"/>
            <a:chExt cx="1656183" cy="542873"/>
          </a:xfrm>
        </p:grpSpPr>
        <p:sp>
          <p:nvSpPr>
            <p:cNvPr id="111" name="Shape 111"/>
            <p:cNvSpPr/>
            <p:nvPr/>
          </p:nvSpPr>
          <p:spPr>
            <a:xfrm>
              <a:off x="0" y="0"/>
              <a:ext cx="1656184" cy="542874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  <p:pic>
          <p:nvPicPr>
            <p:cNvPr id="112" name="image1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1656184" cy="54287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116" name="Group 116" descr="rpz_logo"/>
          <p:cNvGrpSpPr/>
          <p:nvPr/>
        </p:nvGrpSpPr>
        <p:grpSpPr>
          <a:xfrm>
            <a:off x="8044467" y="426764"/>
            <a:ext cx="359537" cy="310371"/>
            <a:chOff x="0" y="0"/>
            <a:chExt cx="359536" cy="310370"/>
          </a:xfrm>
        </p:grpSpPr>
        <p:sp>
          <p:nvSpPr>
            <p:cNvPr id="114" name="Shape 114"/>
            <p:cNvSpPr/>
            <p:nvPr/>
          </p:nvSpPr>
          <p:spPr>
            <a:xfrm>
              <a:off x="0" y="0"/>
              <a:ext cx="359537" cy="310371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  <p:pic>
          <p:nvPicPr>
            <p:cNvPr id="115" name="image2.png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78291" t="42828"/>
            <a:stretch>
              <a:fillRect/>
            </a:stretch>
          </p:blipFill>
          <p:spPr>
            <a:xfrm>
              <a:off x="0" y="0"/>
              <a:ext cx="359536" cy="31037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119" name="Group 119" descr="rpz_logo"/>
          <p:cNvGrpSpPr/>
          <p:nvPr/>
        </p:nvGrpSpPr>
        <p:grpSpPr>
          <a:xfrm>
            <a:off x="8799866" y="426764"/>
            <a:ext cx="360565" cy="310371"/>
            <a:chOff x="0" y="0"/>
            <a:chExt cx="360564" cy="310370"/>
          </a:xfrm>
        </p:grpSpPr>
        <p:sp>
          <p:nvSpPr>
            <p:cNvPr id="117" name="Shape 117"/>
            <p:cNvSpPr/>
            <p:nvPr/>
          </p:nvSpPr>
          <p:spPr>
            <a:xfrm>
              <a:off x="0" y="0"/>
              <a:ext cx="360564" cy="310371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  <p:pic>
          <p:nvPicPr>
            <p:cNvPr id="118" name="image1.pn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78229" t="43803"/>
            <a:stretch>
              <a:fillRect/>
            </a:stretch>
          </p:blipFill>
          <p:spPr>
            <a:xfrm>
              <a:off x="-1" y="-1"/>
              <a:ext cx="360565" cy="31037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122" name="Group 122" descr="rpz_logo"/>
          <p:cNvGrpSpPr/>
          <p:nvPr/>
        </p:nvGrpSpPr>
        <p:grpSpPr>
          <a:xfrm>
            <a:off x="8412581" y="426764"/>
            <a:ext cx="360060" cy="310371"/>
            <a:chOff x="0" y="0"/>
            <a:chExt cx="360059" cy="310370"/>
          </a:xfrm>
        </p:grpSpPr>
        <p:sp>
          <p:nvSpPr>
            <p:cNvPr id="120" name="Shape 120"/>
            <p:cNvSpPr/>
            <p:nvPr/>
          </p:nvSpPr>
          <p:spPr>
            <a:xfrm>
              <a:off x="0" y="0"/>
              <a:ext cx="360060" cy="310371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  <p:pic>
          <p:nvPicPr>
            <p:cNvPr id="121" name="image1.png"/>
            <p:cNvPicPr>
              <a:picLocks noChangeAspect="1"/>
            </p:cNvPicPr>
            <p:nvPr/>
          </p:nvPicPr>
          <p:blipFill>
            <a:blip r:embed="rId2">
              <a:extLst/>
            </a:blip>
            <a:srcRect t="43803" r="78260"/>
            <a:stretch>
              <a:fillRect/>
            </a:stretch>
          </p:blipFill>
          <p:spPr>
            <a:xfrm>
              <a:off x="-1" y="-1"/>
              <a:ext cx="360061" cy="31037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23" name="Shape 123"/>
          <p:cNvSpPr>
            <a:spLocks noGrp="1"/>
          </p:cNvSpPr>
          <p:nvPr>
            <p:ph type="title"/>
          </p:nvPr>
        </p:nvSpPr>
        <p:spPr>
          <a:xfrm>
            <a:off x="457200" y="989855"/>
            <a:ext cx="8229600" cy="1143001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rgbClr val="E74B8E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Titelmasterformat durch Klicken bearbeiten</a:t>
            </a:r>
          </a:p>
        </p:txBody>
      </p:sp>
      <p:sp>
        <p:nvSpPr>
          <p:cNvPr id="124" name="Shape 124"/>
          <p:cNvSpPr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&amp; Aufzählung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/>
          <p:nvPr/>
        </p:nvSpPr>
        <p:spPr>
          <a:xfrm>
            <a:off x="357186" y="1526977"/>
            <a:ext cx="8435597" cy="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45719" rIns="45719" anchor="ctr"/>
          <a:lstStyle/>
          <a:p>
            <a:pPr defTabSz="321457">
              <a:defRPr sz="1200"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  <p:sp>
        <p:nvSpPr>
          <p:cNvPr id="155" name="Shape 155"/>
          <p:cNvSpPr/>
          <p:nvPr/>
        </p:nvSpPr>
        <p:spPr>
          <a:xfrm>
            <a:off x="357186" y="446483"/>
            <a:ext cx="8435597" cy="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45719" rIns="45719" anchor="ctr"/>
          <a:lstStyle/>
          <a:p>
            <a:pPr defTabSz="321457">
              <a:defRPr sz="1200"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  <p:sp>
        <p:nvSpPr>
          <p:cNvPr id="156" name="Shape 156"/>
          <p:cNvSpPr>
            <a:spLocks noGrp="1"/>
          </p:cNvSpPr>
          <p:nvPr>
            <p:ph type="title"/>
          </p:nvPr>
        </p:nvSpPr>
        <p:spPr>
          <a:xfrm>
            <a:off x="357188" y="562570"/>
            <a:ext cx="8429626" cy="857251"/>
          </a:xfrm>
          <a:prstGeom prst="rect">
            <a:avLst/>
          </a:prstGeom>
        </p:spPr>
        <p:txBody>
          <a:bodyPr lIns="0" tIns="0" rIns="0" bIns="0"/>
          <a:lstStyle>
            <a:lvl1pPr defTabSz="410750">
              <a:lnSpc>
                <a:spcPct val="90000"/>
              </a:lnSpc>
              <a:spcBef>
                <a:spcPts val="1100"/>
              </a:spcBef>
              <a:defRPr sz="4900">
                <a:solidFill>
                  <a:srgbClr val="D93E2B"/>
                </a:solidFill>
              </a:defRPr>
            </a:lvl1pPr>
          </a:lstStyle>
          <a:p>
            <a:r>
              <a:t>Titeltext</a:t>
            </a:r>
          </a:p>
        </p:txBody>
      </p:sp>
      <p:sp>
        <p:nvSpPr>
          <p:cNvPr id="157" name="Shape 157"/>
          <p:cNvSpPr>
            <a:spLocks noGrp="1"/>
          </p:cNvSpPr>
          <p:nvPr>
            <p:ph type="body" idx="1"/>
          </p:nvPr>
        </p:nvSpPr>
        <p:spPr>
          <a:xfrm>
            <a:off x="357188" y="1848444"/>
            <a:ext cx="8429626" cy="4286251"/>
          </a:xfrm>
          <a:prstGeom prst="rect">
            <a:avLst/>
          </a:prstGeom>
        </p:spPr>
        <p:txBody>
          <a:bodyPr lIns="0" tIns="0" rIns="0" bIns="0" anchor="ctr"/>
          <a:lstStyle>
            <a:lvl1pPr marL="330387" indent="-330387" defTabSz="410750">
              <a:spcBef>
                <a:spcPts val="1600"/>
              </a:spcBef>
              <a:buClr>
                <a:srgbClr val="929292"/>
              </a:buClr>
              <a:buSzPct val="60000"/>
              <a:buFont typeface="Zapf Dingbats"/>
              <a:buChar char="❖"/>
              <a:defRPr sz="2500">
                <a:solidFill>
                  <a:srgbClr val="414141"/>
                </a:solidFill>
                <a:latin typeface="Palatino"/>
                <a:ea typeface="Palatino"/>
                <a:cs typeface="Palatino"/>
                <a:sym typeface="Palatino"/>
              </a:defRPr>
            </a:lvl1pPr>
            <a:lvl2pPr marL="660772" indent="-330387" defTabSz="410750">
              <a:spcBef>
                <a:spcPts val="1600"/>
              </a:spcBef>
              <a:buClr>
                <a:srgbClr val="929292"/>
              </a:buClr>
              <a:buSzPct val="60000"/>
              <a:buFont typeface="Zapf Dingbats"/>
              <a:buChar char="❖"/>
              <a:defRPr sz="2500">
                <a:solidFill>
                  <a:srgbClr val="414141"/>
                </a:solidFill>
                <a:latin typeface="Palatino"/>
                <a:ea typeface="Palatino"/>
                <a:cs typeface="Palatino"/>
                <a:sym typeface="Palatino"/>
              </a:defRPr>
            </a:lvl2pPr>
            <a:lvl3pPr marL="991160" indent="-330387" defTabSz="410750">
              <a:spcBef>
                <a:spcPts val="1600"/>
              </a:spcBef>
              <a:buClr>
                <a:srgbClr val="929292"/>
              </a:buClr>
              <a:buSzPct val="60000"/>
              <a:buFont typeface="Zapf Dingbats"/>
              <a:buChar char="❖"/>
              <a:defRPr sz="2500">
                <a:solidFill>
                  <a:srgbClr val="414141"/>
                </a:solidFill>
                <a:latin typeface="Palatino"/>
                <a:ea typeface="Palatino"/>
                <a:cs typeface="Palatino"/>
                <a:sym typeface="Palatino"/>
              </a:defRPr>
            </a:lvl3pPr>
            <a:lvl4pPr marL="1321547" indent="-330387" defTabSz="410750">
              <a:spcBef>
                <a:spcPts val="1600"/>
              </a:spcBef>
              <a:buClr>
                <a:srgbClr val="929292"/>
              </a:buClr>
              <a:buSzPct val="60000"/>
              <a:buFont typeface="Zapf Dingbats"/>
              <a:buChar char="❖"/>
              <a:defRPr sz="2500">
                <a:solidFill>
                  <a:srgbClr val="414141"/>
                </a:solidFill>
                <a:latin typeface="Palatino"/>
                <a:ea typeface="Palatino"/>
                <a:cs typeface="Palatino"/>
                <a:sym typeface="Palatino"/>
              </a:defRPr>
            </a:lvl4pPr>
            <a:lvl5pPr marL="1651933" indent="-330387" defTabSz="410750">
              <a:spcBef>
                <a:spcPts val="1600"/>
              </a:spcBef>
              <a:buClr>
                <a:srgbClr val="929292"/>
              </a:buClr>
              <a:buSzPct val="60000"/>
              <a:buFont typeface="Zapf Dingbats"/>
              <a:buChar char="❖"/>
              <a:defRPr sz="2500">
                <a:solidFill>
                  <a:srgbClr val="414141"/>
                </a:solidFill>
                <a:latin typeface="Palatino"/>
                <a:ea typeface="Palatino"/>
                <a:cs typeface="Palatino"/>
                <a:sym typeface="Palatino"/>
              </a:defRPr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58" name="Shape 158"/>
          <p:cNvSpPr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Titelmasterformat durch Klicken bearbeiten</a:t>
            </a:r>
          </a:p>
        </p:txBody>
      </p:sp>
      <p:sp>
        <p:nvSpPr>
          <p:cNvPr id="21" name="Shape 2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Textmasterformat bearbeiten</a:t>
            </a:r>
          </a:p>
          <a:p>
            <a:pPr lvl="1"/>
            <a:r>
              <a:t>Zweite Ebene</a:t>
            </a:r>
          </a:p>
          <a:p>
            <a:pPr lvl="2"/>
            <a:r>
              <a:t>Dritte Ebene</a:t>
            </a:r>
          </a:p>
          <a:p>
            <a:pPr lvl="3"/>
            <a:r>
              <a:t>Vierte Ebene</a:t>
            </a:r>
          </a:p>
          <a:p>
            <a:pPr lvl="4"/>
            <a:r>
              <a:t>Fünfte Ebene</a:t>
            </a:r>
          </a:p>
        </p:txBody>
      </p:sp>
      <p:sp>
        <p:nvSpPr>
          <p:cNvPr id="22" name="Shape 2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t>Titelmasterformat durch Klicken bearbeiten</a:t>
            </a:r>
          </a:p>
        </p:txBody>
      </p:sp>
      <p:sp>
        <p:nvSpPr>
          <p:cNvPr id="30" name="Shape 30"/>
          <p:cNvSpPr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</a:lstStyle>
          <a:p>
            <a:r>
              <a:t>Textmasterformat bearbeiten</a:t>
            </a:r>
          </a:p>
        </p:txBody>
      </p:sp>
      <p:sp>
        <p:nvSpPr>
          <p:cNvPr id="31" name="Shape 3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Titelmasterformat durch Klicken bearbeiten</a:t>
            </a:r>
          </a:p>
        </p:txBody>
      </p:sp>
      <p:sp>
        <p:nvSpPr>
          <p:cNvPr id="39" name="Shape 39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800"/>
            </a:lvl1pPr>
            <a:lvl2pPr marL="790575" indent="-333375">
              <a:spcBef>
                <a:spcPts val="600"/>
              </a:spcBef>
              <a:defRPr sz="2800"/>
            </a:lvl2pPr>
            <a:lvl3pPr marL="1234439" indent="-320039">
              <a:spcBef>
                <a:spcPts val="600"/>
              </a:spcBef>
              <a:defRPr sz="2800"/>
            </a:lvl3pPr>
            <a:lvl4pPr marL="1727200" indent="-355600">
              <a:spcBef>
                <a:spcPts val="600"/>
              </a:spcBef>
              <a:defRPr sz="2800"/>
            </a:lvl4pPr>
            <a:lvl5pPr marL="2184400" indent="-355600">
              <a:spcBef>
                <a:spcPts val="600"/>
              </a:spcBef>
              <a:defRPr sz="2800"/>
            </a:lvl5pPr>
          </a:lstStyle>
          <a:p>
            <a:r>
              <a:t>Textmasterformat bearbeiten</a:t>
            </a:r>
          </a:p>
          <a:p>
            <a:pPr lvl="1"/>
            <a:r>
              <a:t>Zweite Ebene</a:t>
            </a:r>
          </a:p>
          <a:p>
            <a:pPr lvl="2"/>
            <a:r>
              <a:t>Dritte Ebene</a:t>
            </a:r>
          </a:p>
          <a:p>
            <a:pPr lvl="3"/>
            <a:r>
              <a:t>Vierte Ebene</a:t>
            </a:r>
          </a:p>
          <a:p>
            <a:pPr lvl="4"/>
            <a:r>
              <a:t>Fünfte Ebene</a:t>
            </a:r>
          </a:p>
        </p:txBody>
      </p:sp>
      <p:sp>
        <p:nvSpPr>
          <p:cNvPr id="40" name="Shape 4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Titelmasterformat durch Klicken bearbeiten</a:t>
            </a:r>
          </a:p>
        </p:txBody>
      </p:sp>
      <p:sp>
        <p:nvSpPr>
          <p:cNvPr id="48" name="Shape 48"/>
          <p:cNvSpPr>
            <a:spLocks noGrp="1"/>
          </p:cNvSpPr>
          <p:nvPr>
            <p:ph type="body" sz="quarter" idx="1"/>
          </p:nvPr>
        </p:nvSpPr>
        <p:spPr>
          <a:xfrm>
            <a:off x="457200" y="1535112"/>
            <a:ext cx="4040188" cy="639763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500"/>
              </a:spcBef>
              <a:buSzTx/>
              <a:buFontTx/>
              <a:buNone/>
              <a:defRPr sz="2400" b="1"/>
            </a:lvl1pPr>
          </a:lstStyle>
          <a:p>
            <a:r>
              <a:t>Textmasterformat bearbeiten</a:t>
            </a:r>
          </a:p>
        </p:txBody>
      </p:sp>
      <p:sp>
        <p:nvSpPr>
          <p:cNvPr id="49" name="Shape 49"/>
          <p:cNvSpPr>
            <a:spLocks noGrp="1"/>
          </p:cNvSpPr>
          <p:nvPr>
            <p:ph type="body" sz="quarter" idx="13"/>
          </p:nvPr>
        </p:nvSpPr>
        <p:spPr>
          <a:xfrm>
            <a:off x="4645025" y="1535112"/>
            <a:ext cx="4041775" cy="639763"/>
          </a:xfrm>
          <a:prstGeom prst="rect">
            <a:avLst/>
          </a:prstGeom>
        </p:spPr>
        <p:txBody>
          <a:bodyPr anchor="b"/>
          <a:lstStyle/>
          <a:p>
            <a:pPr marL="0" indent="0">
              <a:spcBef>
                <a:spcPts val="500"/>
              </a:spcBef>
              <a:buSzTx/>
              <a:buFontTx/>
              <a:buNone/>
              <a:defRPr sz="2400" b="1"/>
            </a:pPr>
            <a:endParaRPr/>
          </a:p>
        </p:txBody>
      </p:sp>
      <p:sp>
        <p:nvSpPr>
          <p:cNvPr id="50" name="Shape 5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Titelmasterformat durch Klicken bearbeiten</a:t>
            </a:r>
          </a:p>
        </p:txBody>
      </p:sp>
      <p:sp>
        <p:nvSpPr>
          <p:cNvPr id="58" name="Shape 5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t>Titelmasterformat durch Klicken bearbeiten</a:t>
            </a:r>
          </a:p>
        </p:txBody>
      </p:sp>
      <p:sp>
        <p:nvSpPr>
          <p:cNvPr id="73" name="Shape 73"/>
          <p:cNvSpPr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/>
          <a:p>
            <a:r>
              <a:t>Textmasterformat bearbeiten</a:t>
            </a:r>
          </a:p>
          <a:p>
            <a:pPr lvl="1"/>
            <a:r>
              <a:t>Zweite Ebene</a:t>
            </a:r>
          </a:p>
          <a:p>
            <a:pPr lvl="2"/>
            <a:r>
              <a:t>Dritte Ebene</a:t>
            </a:r>
          </a:p>
          <a:p>
            <a:pPr lvl="3"/>
            <a:r>
              <a:t>Vierte Ebene</a:t>
            </a:r>
          </a:p>
          <a:p>
            <a:pPr lvl="4"/>
            <a:r>
              <a:t>Fünfte Ebene</a:t>
            </a:r>
          </a:p>
        </p:txBody>
      </p:sp>
      <p:sp>
        <p:nvSpPr>
          <p:cNvPr id="74" name="Shape 74"/>
          <p:cNvSpPr>
            <a:spLocks noGrp="1"/>
          </p:cNvSpPr>
          <p:nvPr>
            <p:ph type="body" sz="half" idx="13"/>
          </p:nvPr>
        </p:nvSpPr>
        <p:spPr>
          <a:xfrm>
            <a:off x="457199" y="1435100"/>
            <a:ext cx="3008315" cy="4691063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300"/>
              </a:spcBef>
              <a:buSzTx/>
              <a:buFontTx/>
              <a:buNone/>
              <a:defRPr sz="1400"/>
            </a:pPr>
            <a:endParaRPr/>
          </a:p>
        </p:txBody>
      </p:sp>
      <p:sp>
        <p:nvSpPr>
          <p:cNvPr id="75" name="Shape 7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t>Titelmasterformat durch Klicken bearbeiten</a:t>
            </a:r>
          </a:p>
        </p:txBody>
      </p:sp>
      <p:sp>
        <p:nvSpPr>
          <p:cNvPr id="83" name="Shape 83"/>
          <p:cNvSpPr>
            <a:spLocks noGrp="1"/>
          </p:cNvSpPr>
          <p:nvPr>
            <p:ph type="pic" sz="half" idx="13"/>
          </p:nvPr>
        </p:nvSpPr>
        <p:spPr>
          <a:xfrm>
            <a:off x="1792288" y="612775"/>
            <a:ext cx="5486401" cy="411480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84" name="Shape 84"/>
          <p:cNvSpPr>
            <a:spLocks noGrp="1"/>
          </p:cNvSpPr>
          <p:nvPr>
            <p:ph type="body" sz="quarter" idx="1"/>
          </p:nvPr>
        </p:nvSpPr>
        <p:spPr>
          <a:xfrm>
            <a:off x="1792288" y="5367337"/>
            <a:ext cx="5486401" cy="804863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SzTx/>
              <a:buFontTx/>
              <a:buNone/>
              <a:defRPr sz="1400"/>
            </a:lvl1pPr>
          </a:lstStyle>
          <a:p>
            <a:r>
              <a:t>Textmasterformat bearbeiten</a:t>
            </a:r>
          </a:p>
        </p:txBody>
      </p:sp>
      <p:sp>
        <p:nvSpPr>
          <p:cNvPr id="85" name="Shape 8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Titelmasterformat durch Klicken bearbeiten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normAutofit/>
          </a:bodyPr>
          <a:lstStyle/>
          <a:p>
            <a:r>
              <a:t>Textmasterformat bearbeiten</a:t>
            </a:r>
          </a:p>
          <a:p>
            <a:pPr lvl="1"/>
            <a:r>
              <a:t>Zweite Ebene</a:t>
            </a:r>
          </a:p>
          <a:p>
            <a:pPr lvl="2"/>
            <a:r>
              <a:t>Dritte Ebene</a:t>
            </a:r>
          </a:p>
          <a:p>
            <a:pPr lvl="3"/>
            <a:r>
              <a:t>Vierte Ebene</a:t>
            </a:r>
          </a:p>
          <a:p>
            <a:pPr lvl="4"/>
            <a:r>
              <a:t>Fünfte Ebene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8422818" y="6404292"/>
            <a:ext cx="263983" cy="2692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2" r:id="rId13"/>
  </p:sldLayoutIdLst>
  <p:transition spd="med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783771" marR="0" indent="-326571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–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1219200" marR="0" indent="-3048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17373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–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21945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»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26517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31089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3566159" marR="0" indent="-365759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4023359" marR="0" indent="-365759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>
            <a:spLocks noGrp="1"/>
          </p:cNvSpPr>
          <p:nvPr>
            <p:ph type="title"/>
          </p:nvPr>
        </p:nvSpPr>
        <p:spPr>
          <a:xfrm>
            <a:off x="395536" y="3140967"/>
            <a:ext cx="8229601" cy="114300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b="1"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rPr lang="de-DE" sz="4000" dirty="0" smtClean="0"/>
              <a:t>Muster-SCHILF</a:t>
            </a:r>
            <a:br>
              <a:rPr lang="de-DE" sz="4000" dirty="0" smtClean="0"/>
            </a:br>
            <a:r>
              <a:rPr lang="de-DE" sz="4000" dirty="0" smtClean="0"/>
              <a:t>Modul 4</a:t>
            </a:r>
            <a:br>
              <a:rPr lang="de-DE" sz="4000" dirty="0" smtClean="0"/>
            </a:br>
            <a:r>
              <a:rPr lang="de-DE" sz="4000" dirty="0" smtClean="0"/>
              <a:t/>
            </a:r>
            <a:br>
              <a:rPr lang="de-DE" sz="4000" dirty="0" smtClean="0"/>
            </a:br>
            <a:r>
              <a:rPr sz="4000" dirty="0" err="1" smtClean="0"/>
              <a:t>Schriftliche</a:t>
            </a:r>
            <a:r>
              <a:rPr sz="4000" dirty="0" smtClean="0"/>
              <a:t> </a:t>
            </a:r>
            <a:r>
              <a:rPr sz="4000" dirty="0" err="1" smtClean="0"/>
              <a:t>Leistungserhebung</a:t>
            </a:r>
            <a:r>
              <a:rPr sz="4000" dirty="0" smtClean="0"/>
              <a:t> </a:t>
            </a:r>
            <a:r>
              <a:rPr sz="4000" dirty="0" err="1" smtClean="0"/>
              <a:t>im</a:t>
            </a:r>
            <a:r>
              <a:rPr sz="4000" dirty="0" smtClean="0"/>
              <a:t> </a:t>
            </a:r>
            <a:r>
              <a:rPr sz="4000" dirty="0" err="1" smtClean="0"/>
              <a:t>kompetenzorientierten</a:t>
            </a:r>
            <a:r>
              <a:rPr sz="4000" dirty="0" smtClean="0"/>
              <a:t> </a:t>
            </a:r>
            <a:r>
              <a:rPr sz="4000" dirty="0" err="1" smtClean="0"/>
              <a:t>Religionsunterricht</a:t>
            </a:r>
            <a:endParaRPr sz="40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/>
          <p:nvPr/>
        </p:nvSpPr>
        <p:spPr>
          <a:xfrm>
            <a:off x="683567" y="2636911"/>
            <a:ext cx="8136906" cy="523220"/>
          </a:xfrm>
          <a:prstGeom prst="rect">
            <a:avLst/>
          </a:prstGeom>
          <a:solidFill>
            <a:srgbClr val="F2DCDB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2800"/>
            </a:pPr>
            <a:r>
              <a:rPr lang="de-DE" dirty="0" smtClean="0"/>
              <a:t>Prozesse und Inhalte</a:t>
            </a:r>
            <a:endParaRPr dirty="0"/>
          </a:p>
        </p:txBody>
      </p:sp>
      <p:sp>
        <p:nvSpPr>
          <p:cNvPr id="172" name="Shape 17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b="1"/>
            </a:pPr>
            <a:endParaRPr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245992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Larissa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Larissa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85</Words>
  <Application>Microsoft Office PowerPoint</Application>
  <PresentationFormat>Bildschirmpräsentation (4:3)</PresentationFormat>
  <Paragraphs>6</Paragraphs>
  <Slides>3</Slides>
  <Notes>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4" baseType="lpstr">
      <vt:lpstr>Larissa</vt:lpstr>
      <vt:lpstr>Muster-SCHILF Modul 4  Schriftliche Leistungserhebung im kompetenzorientierten Religionsunterricht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Schriftliche Leistungserhebung im kompetenzorientierten Religionsunterricht</dc:title>
  <dc:creator>Zaufal Sophie</dc:creator>
  <cp:lastModifiedBy>Herget Ferdinand</cp:lastModifiedBy>
  <cp:revision>6</cp:revision>
  <dcterms:modified xsi:type="dcterms:W3CDTF">2017-11-21T08:38:16Z</dcterms:modified>
</cp:coreProperties>
</file>